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83" r:id="rId6"/>
    <p:sldId id="263" r:id="rId7"/>
    <p:sldId id="279" r:id="rId8"/>
    <p:sldId id="282" r:id="rId9"/>
    <p:sldId id="281" r:id="rId10"/>
    <p:sldId id="278" r:id="rId11"/>
    <p:sldId id="276"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5AB385-2EF1-4ACC-8C55-71B11BCAF56B}" v="82" dt="2022-11-03T19:30:09.34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32" autoAdjust="0"/>
    <p:restoredTop sz="94660"/>
  </p:normalViewPr>
  <p:slideViewPr>
    <p:cSldViewPr snapToGrid="0">
      <p:cViewPr varScale="1">
        <p:scale>
          <a:sx n="66" d="100"/>
          <a:sy n="66" d="100"/>
        </p:scale>
        <p:origin x="7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Nienhuis" userId="2c6c04f1-77c7-44b5-a463-93386779ab63" providerId="ADAL" clId="{385AB385-2EF1-4ACC-8C55-71B11BCAF56B}"/>
    <pc:docChg chg="undo redo custSel addSld delSld modSld sldOrd">
      <pc:chgData name="Ben Nienhuis" userId="2c6c04f1-77c7-44b5-a463-93386779ab63" providerId="ADAL" clId="{385AB385-2EF1-4ACC-8C55-71B11BCAF56B}" dt="2022-11-03T19:30:22.888" v="358" actId="1076"/>
      <pc:docMkLst>
        <pc:docMk/>
      </pc:docMkLst>
      <pc:sldChg chg="addSp delSp modSp mod">
        <pc:chgData name="Ben Nienhuis" userId="2c6c04f1-77c7-44b5-a463-93386779ab63" providerId="ADAL" clId="{385AB385-2EF1-4ACC-8C55-71B11BCAF56B}" dt="2022-11-03T18:20:52.633" v="80" actId="1076"/>
        <pc:sldMkLst>
          <pc:docMk/>
          <pc:sldMk cId="4015528684" sldId="256"/>
        </pc:sldMkLst>
        <pc:spChg chg="mod">
          <ac:chgData name="Ben Nienhuis" userId="2c6c04f1-77c7-44b5-a463-93386779ab63" providerId="ADAL" clId="{385AB385-2EF1-4ACC-8C55-71B11BCAF56B}" dt="2022-11-03T18:16:37.259" v="15"/>
          <ac:spMkLst>
            <pc:docMk/>
            <pc:sldMk cId="4015528684" sldId="256"/>
            <ac:spMk id="2" creationId="{8AE5DB3B-0850-421D-84C5-1623D0285C33}"/>
          </ac:spMkLst>
        </pc:spChg>
        <pc:spChg chg="mod">
          <ac:chgData name="Ben Nienhuis" userId="2c6c04f1-77c7-44b5-a463-93386779ab63" providerId="ADAL" clId="{385AB385-2EF1-4ACC-8C55-71B11BCAF56B}" dt="2022-11-03T18:16:45.896" v="17" actId="20577"/>
          <ac:spMkLst>
            <pc:docMk/>
            <pc:sldMk cId="4015528684" sldId="256"/>
            <ac:spMk id="3" creationId="{BBA82887-5CD0-4777-94F3-3BB44CAA6A43}"/>
          </ac:spMkLst>
        </pc:spChg>
        <pc:picChg chg="add mod">
          <ac:chgData name="Ben Nienhuis" userId="2c6c04f1-77c7-44b5-a463-93386779ab63" providerId="ADAL" clId="{385AB385-2EF1-4ACC-8C55-71B11BCAF56B}" dt="2022-11-03T18:20:52.633" v="80" actId="1076"/>
          <ac:picMkLst>
            <pc:docMk/>
            <pc:sldMk cId="4015528684" sldId="256"/>
            <ac:picMk id="6" creationId="{D39E42D9-8425-A782-CA24-7ED20A9FD7D4}"/>
          </ac:picMkLst>
        </pc:picChg>
        <pc:picChg chg="del">
          <ac:chgData name="Ben Nienhuis" userId="2c6c04f1-77c7-44b5-a463-93386779ab63" providerId="ADAL" clId="{385AB385-2EF1-4ACC-8C55-71B11BCAF56B}" dt="2022-11-03T18:16:18.538" v="0" actId="478"/>
          <ac:picMkLst>
            <pc:docMk/>
            <pc:sldMk cId="4015528684" sldId="256"/>
            <ac:picMk id="7" creationId="{539AE2C6-F1C9-4689-BBB0-046245A8D964}"/>
          </ac:picMkLst>
        </pc:picChg>
      </pc:sldChg>
      <pc:sldChg chg="delSp modSp mod modAnim">
        <pc:chgData name="Ben Nienhuis" userId="2c6c04f1-77c7-44b5-a463-93386779ab63" providerId="ADAL" clId="{385AB385-2EF1-4ACC-8C55-71B11BCAF56B}" dt="2022-11-03T19:16:33.621" v="354" actId="6549"/>
        <pc:sldMkLst>
          <pc:docMk/>
          <pc:sldMk cId="2043997802" sldId="263"/>
        </pc:sldMkLst>
        <pc:spChg chg="mod">
          <ac:chgData name="Ben Nienhuis" userId="2c6c04f1-77c7-44b5-a463-93386779ab63" providerId="ADAL" clId="{385AB385-2EF1-4ACC-8C55-71B11BCAF56B}" dt="2022-11-03T19:16:33.621" v="354" actId="6549"/>
          <ac:spMkLst>
            <pc:docMk/>
            <pc:sldMk cId="2043997802" sldId="263"/>
            <ac:spMk id="2" creationId="{7097535E-C190-4C91-A737-3390980E6056}"/>
          </ac:spMkLst>
        </pc:spChg>
        <pc:spChg chg="mod">
          <ac:chgData name="Ben Nienhuis" userId="2c6c04f1-77c7-44b5-a463-93386779ab63" providerId="ADAL" clId="{385AB385-2EF1-4ACC-8C55-71B11BCAF56B}" dt="2022-11-03T18:34:13.916" v="154" actId="27636"/>
          <ac:spMkLst>
            <pc:docMk/>
            <pc:sldMk cId="2043997802" sldId="263"/>
            <ac:spMk id="6" creationId="{6E19CDB8-2BC7-40DF-ADE2-BB851071AEE7}"/>
          </ac:spMkLst>
        </pc:spChg>
        <pc:picChg chg="del mod">
          <ac:chgData name="Ben Nienhuis" userId="2c6c04f1-77c7-44b5-a463-93386779ab63" providerId="ADAL" clId="{385AB385-2EF1-4ACC-8C55-71B11BCAF56B}" dt="2022-11-03T18:16:53.552" v="19" actId="478"/>
          <ac:picMkLst>
            <pc:docMk/>
            <pc:sldMk cId="2043997802" sldId="263"/>
            <ac:picMk id="3" creationId="{BA7E635F-31E2-4192-BD30-4500528FBA02}"/>
          </ac:picMkLst>
        </pc:picChg>
        <pc:picChg chg="mod">
          <ac:chgData name="Ben Nienhuis" userId="2c6c04f1-77c7-44b5-a463-93386779ab63" providerId="ADAL" clId="{385AB385-2EF1-4ACC-8C55-71B11BCAF56B}" dt="2022-11-03T18:27:39.781" v="110" actId="1076"/>
          <ac:picMkLst>
            <pc:docMk/>
            <pc:sldMk cId="2043997802" sldId="263"/>
            <ac:picMk id="7" creationId="{B1BF6EAD-E62B-46A4-A8EF-15765F408728}"/>
          </ac:picMkLst>
        </pc:picChg>
      </pc:sldChg>
      <pc:sldChg chg="del">
        <pc:chgData name="Ben Nienhuis" userId="2c6c04f1-77c7-44b5-a463-93386779ab63" providerId="ADAL" clId="{385AB385-2EF1-4ACC-8C55-71B11BCAF56B}" dt="2022-11-03T18:18:41.539" v="66" actId="47"/>
        <pc:sldMkLst>
          <pc:docMk/>
          <pc:sldMk cId="830694811" sldId="270"/>
        </pc:sldMkLst>
      </pc:sldChg>
      <pc:sldChg chg="del">
        <pc:chgData name="Ben Nienhuis" userId="2c6c04f1-77c7-44b5-a463-93386779ab63" providerId="ADAL" clId="{385AB385-2EF1-4ACC-8C55-71B11BCAF56B}" dt="2022-11-03T18:18:46.281" v="73" actId="47"/>
        <pc:sldMkLst>
          <pc:docMk/>
          <pc:sldMk cId="2726593860" sldId="271"/>
        </pc:sldMkLst>
      </pc:sldChg>
      <pc:sldChg chg="delSp modSp mod">
        <pc:chgData name="Ben Nienhuis" userId="2c6c04f1-77c7-44b5-a463-93386779ab63" providerId="ADAL" clId="{385AB385-2EF1-4ACC-8C55-71B11BCAF56B}" dt="2022-11-03T18:19:27.743" v="78" actId="478"/>
        <pc:sldMkLst>
          <pc:docMk/>
          <pc:sldMk cId="1714154446" sldId="276"/>
        </pc:sldMkLst>
        <pc:spChg chg="mod">
          <ac:chgData name="Ben Nienhuis" userId="2c6c04f1-77c7-44b5-a463-93386779ab63" providerId="ADAL" clId="{385AB385-2EF1-4ACC-8C55-71B11BCAF56B}" dt="2022-11-03T18:19:24.591" v="77" actId="20577"/>
          <ac:spMkLst>
            <pc:docMk/>
            <pc:sldMk cId="1714154446" sldId="276"/>
            <ac:spMk id="2" creationId="{7097535E-C190-4C91-A737-3390980E6056}"/>
          </ac:spMkLst>
        </pc:spChg>
        <pc:picChg chg="del">
          <ac:chgData name="Ben Nienhuis" userId="2c6c04f1-77c7-44b5-a463-93386779ab63" providerId="ADAL" clId="{385AB385-2EF1-4ACC-8C55-71B11BCAF56B}" dt="2022-11-03T18:19:27.743" v="78" actId="478"/>
          <ac:picMkLst>
            <pc:docMk/>
            <pc:sldMk cId="1714154446" sldId="276"/>
            <ac:picMk id="3" creationId="{DC0715DB-2057-4DD8-9DEE-3B8634734B5B}"/>
          </ac:picMkLst>
        </pc:picChg>
      </pc:sldChg>
      <pc:sldChg chg="del">
        <pc:chgData name="Ben Nienhuis" userId="2c6c04f1-77c7-44b5-a463-93386779ab63" providerId="ADAL" clId="{385AB385-2EF1-4ACC-8C55-71B11BCAF56B}" dt="2022-11-03T18:18:42.701" v="68" actId="47"/>
        <pc:sldMkLst>
          <pc:docMk/>
          <pc:sldMk cId="2023417131" sldId="277"/>
        </pc:sldMkLst>
      </pc:sldChg>
      <pc:sldChg chg="delSp modSp mod delAnim modAnim">
        <pc:chgData name="Ben Nienhuis" userId="2c6c04f1-77c7-44b5-a463-93386779ab63" providerId="ADAL" clId="{385AB385-2EF1-4ACC-8C55-71B11BCAF56B}" dt="2022-11-03T19:30:22.888" v="358" actId="1076"/>
        <pc:sldMkLst>
          <pc:docMk/>
          <pc:sldMk cId="97086433" sldId="278"/>
        </pc:sldMkLst>
        <pc:spChg chg="mod">
          <ac:chgData name="Ben Nienhuis" userId="2c6c04f1-77c7-44b5-a463-93386779ab63" providerId="ADAL" clId="{385AB385-2EF1-4ACC-8C55-71B11BCAF56B}" dt="2022-11-03T18:19:16.171" v="75" actId="20577"/>
          <ac:spMkLst>
            <pc:docMk/>
            <pc:sldMk cId="97086433" sldId="278"/>
            <ac:spMk id="2" creationId="{7097535E-C190-4C91-A737-3390980E6056}"/>
          </ac:spMkLst>
        </pc:spChg>
        <pc:spChg chg="mod">
          <ac:chgData name="Ben Nienhuis" userId="2c6c04f1-77c7-44b5-a463-93386779ab63" providerId="ADAL" clId="{385AB385-2EF1-4ACC-8C55-71B11BCAF56B}" dt="2022-11-03T19:30:09.398" v="356" actId="27636"/>
          <ac:spMkLst>
            <pc:docMk/>
            <pc:sldMk cId="97086433" sldId="278"/>
            <ac:spMk id="6" creationId="{6E19CDB8-2BC7-40DF-ADE2-BB851071AEE7}"/>
          </ac:spMkLst>
        </pc:spChg>
        <pc:picChg chg="mod">
          <ac:chgData name="Ben Nienhuis" userId="2c6c04f1-77c7-44b5-a463-93386779ab63" providerId="ADAL" clId="{385AB385-2EF1-4ACC-8C55-71B11BCAF56B}" dt="2022-11-03T19:30:22.888" v="358" actId="1076"/>
          <ac:picMkLst>
            <pc:docMk/>
            <pc:sldMk cId="97086433" sldId="278"/>
            <ac:picMk id="4" creationId="{7DD5CC51-02F9-4F27-9073-8C97DDD82BE4}"/>
          </ac:picMkLst>
        </pc:picChg>
        <pc:picChg chg="del">
          <ac:chgData name="Ben Nienhuis" userId="2c6c04f1-77c7-44b5-a463-93386779ab63" providerId="ADAL" clId="{385AB385-2EF1-4ACC-8C55-71B11BCAF56B}" dt="2022-11-03T19:30:11.940" v="357" actId="478"/>
          <ac:picMkLst>
            <pc:docMk/>
            <pc:sldMk cId="97086433" sldId="278"/>
            <ac:picMk id="5" creationId="{8D29D5B7-CB98-4397-B5E6-C400BA6E12DD}"/>
          </ac:picMkLst>
        </pc:picChg>
      </pc:sldChg>
      <pc:sldChg chg="modSp add mod ord modAnim">
        <pc:chgData name="Ben Nienhuis" userId="2c6c04f1-77c7-44b5-a463-93386779ab63" providerId="ADAL" clId="{385AB385-2EF1-4ACC-8C55-71B11BCAF56B}" dt="2022-11-03T19:15:27.190" v="348" actId="20577"/>
        <pc:sldMkLst>
          <pc:docMk/>
          <pc:sldMk cId="1422072719" sldId="279"/>
        </pc:sldMkLst>
        <pc:spChg chg="mod">
          <ac:chgData name="Ben Nienhuis" userId="2c6c04f1-77c7-44b5-a463-93386779ab63" providerId="ADAL" clId="{385AB385-2EF1-4ACC-8C55-71B11BCAF56B}" dt="2022-11-03T19:15:27.190" v="348" actId="20577"/>
          <ac:spMkLst>
            <pc:docMk/>
            <pc:sldMk cId="1422072719" sldId="279"/>
            <ac:spMk id="6" creationId="{6E19CDB8-2BC7-40DF-ADE2-BB851071AEE7}"/>
          </ac:spMkLst>
        </pc:spChg>
      </pc:sldChg>
      <pc:sldChg chg="del">
        <pc:chgData name="Ben Nienhuis" userId="2c6c04f1-77c7-44b5-a463-93386779ab63" providerId="ADAL" clId="{385AB385-2EF1-4ACC-8C55-71B11BCAF56B}" dt="2022-11-03T18:18:38.164" v="61" actId="47"/>
        <pc:sldMkLst>
          <pc:docMk/>
          <pc:sldMk cId="3863257691" sldId="279"/>
        </pc:sldMkLst>
      </pc:sldChg>
      <pc:sldChg chg="del">
        <pc:chgData name="Ben Nienhuis" userId="2c6c04f1-77c7-44b5-a463-93386779ab63" providerId="ADAL" clId="{385AB385-2EF1-4ACC-8C55-71B11BCAF56B}" dt="2022-11-03T18:18:38.638" v="62" actId="47"/>
        <pc:sldMkLst>
          <pc:docMk/>
          <pc:sldMk cId="1575579837" sldId="280"/>
        </pc:sldMkLst>
      </pc:sldChg>
      <pc:sldChg chg="modSp add del mod">
        <pc:chgData name="Ben Nienhuis" userId="2c6c04f1-77c7-44b5-a463-93386779ab63" providerId="ADAL" clId="{385AB385-2EF1-4ACC-8C55-71B11BCAF56B}" dt="2022-11-03T19:13:10.206" v="332" actId="47"/>
        <pc:sldMkLst>
          <pc:docMk/>
          <pc:sldMk cId="2057720118" sldId="280"/>
        </pc:sldMkLst>
        <pc:spChg chg="mod">
          <ac:chgData name="Ben Nienhuis" userId="2c6c04f1-77c7-44b5-a463-93386779ab63" providerId="ADAL" clId="{385AB385-2EF1-4ACC-8C55-71B11BCAF56B}" dt="2022-11-03T19:10:16.088" v="328" actId="6549"/>
          <ac:spMkLst>
            <pc:docMk/>
            <pc:sldMk cId="2057720118" sldId="280"/>
            <ac:spMk id="6" creationId="{6E19CDB8-2BC7-40DF-ADE2-BB851071AEE7}"/>
          </ac:spMkLst>
        </pc:spChg>
      </pc:sldChg>
      <pc:sldChg chg="addSp modSp add mod modAnim">
        <pc:chgData name="Ben Nienhuis" userId="2c6c04f1-77c7-44b5-a463-93386779ab63" providerId="ADAL" clId="{385AB385-2EF1-4ACC-8C55-71B11BCAF56B}" dt="2022-11-03T19:14:55.022" v="345"/>
        <pc:sldMkLst>
          <pc:docMk/>
          <pc:sldMk cId="1121552051" sldId="281"/>
        </pc:sldMkLst>
        <pc:spChg chg="add mod">
          <ac:chgData name="Ben Nienhuis" userId="2c6c04f1-77c7-44b5-a463-93386779ab63" providerId="ADAL" clId="{385AB385-2EF1-4ACC-8C55-71B11BCAF56B}" dt="2022-11-03T19:12:01.202" v="331" actId="255"/>
          <ac:spMkLst>
            <pc:docMk/>
            <pc:sldMk cId="1121552051" sldId="281"/>
            <ac:spMk id="3" creationId="{D2224C71-2FC0-AD94-939A-89131061C0C9}"/>
          </ac:spMkLst>
        </pc:spChg>
        <pc:spChg chg="mod">
          <ac:chgData name="Ben Nienhuis" userId="2c6c04f1-77c7-44b5-a463-93386779ab63" providerId="ADAL" clId="{385AB385-2EF1-4ACC-8C55-71B11BCAF56B}" dt="2022-11-03T19:11:52.370" v="330" actId="27636"/>
          <ac:spMkLst>
            <pc:docMk/>
            <pc:sldMk cId="1121552051" sldId="281"/>
            <ac:spMk id="6" creationId="{6E19CDB8-2BC7-40DF-ADE2-BB851071AEE7}"/>
          </ac:spMkLst>
        </pc:spChg>
      </pc:sldChg>
      <pc:sldChg chg="del">
        <pc:chgData name="Ben Nienhuis" userId="2c6c04f1-77c7-44b5-a463-93386779ab63" providerId="ADAL" clId="{385AB385-2EF1-4ACC-8C55-71B11BCAF56B}" dt="2022-11-03T18:18:39.188" v="63" actId="47"/>
        <pc:sldMkLst>
          <pc:docMk/>
          <pc:sldMk cId="1809608004" sldId="281"/>
        </pc:sldMkLst>
      </pc:sldChg>
      <pc:sldChg chg="del">
        <pc:chgData name="Ben Nienhuis" userId="2c6c04f1-77c7-44b5-a463-93386779ab63" providerId="ADAL" clId="{385AB385-2EF1-4ACC-8C55-71B11BCAF56B}" dt="2022-11-03T18:18:39.926" v="64" actId="47"/>
        <pc:sldMkLst>
          <pc:docMk/>
          <pc:sldMk cId="766934392" sldId="282"/>
        </pc:sldMkLst>
      </pc:sldChg>
      <pc:sldChg chg="addSp modSp add mod">
        <pc:chgData name="Ben Nienhuis" userId="2c6c04f1-77c7-44b5-a463-93386779ab63" providerId="ADAL" clId="{385AB385-2EF1-4ACC-8C55-71B11BCAF56B}" dt="2022-11-03T19:05:48.330" v="278" actId="1076"/>
        <pc:sldMkLst>
          <pc:docMk/>
          <pc:sldMk cId="4234301159" sldId="282"/>
        </pc:sldMkLst>
        <pc:spChg chg="mod">
          <ac:chgData name="Ben Nienhuis" userId="2c6c04f1-77c7-44b5-a463-93386779ab63" providerId="ADAL" clId="{385AB385-2EF1-4ACC-8C55-71B11BCAF56B}" dt="2022-11-03T19:04:33.706" v="273" actId="6549"/>
          <ac:spMkLst>
            <pc:docMk/>
            <pc:sldMk cId="4234301159" sldId="282"/>
            <ac:spMk id="6" creationId="{6E19CDB8-2BC7-40DF-ADE2-BB851071AEE7}"/>
          </ac:spMkLst>
        </pc:spChg>
        <pc:picChg chg="add mod">
          <ac:chgData name="Ben Nienhuis" userId="2c6c04f1-77c7-44b5-a463-93386779ab63" providerId="ADAL" clId="{385AB385-2EF1-4ACC-8C55-71B11BCAF56B}" dt="2022-11-03T19:05:48.330" v="278" actId="1076"/>
          <ac:picMkLst>
            <pc:docMk/>
            <pc:sldMk cId="4234301159" sldId="282"/>
            <ac:picMk id="4" creationId="{26537E81-9030-2B3D-67A8-BD70FC3D2234}"/>
          </ac:picMkLst>
        </pc:picChg>
      </pc:sldChg>
      <pc:sldChg chg="addSp modSp add mod ord modAnim">
        <pc:chgData name="Ben Nienhuis" userId="2c6c04f1-77c7-44b5-a463-93386779ab63" providerId="ADAL" clId="{385AB385-2EF1-4ACC-8C55-71B11BCAF56B}" dt="2022-11-03T18:48:31.907" v="272"/>
        <pc:sldMkLst>
          <pc:docMk/>
          <pc:sldMk cId="1088794625" sldId="283"/>
        </pc:sldMkLst>
        <pc:spChg chg="mod">
          <ac:chgData name="Ben Nienhuis" userId="2c6c04f1-77c7-44b5-a463-93386779ab63" providerId="ADAL" clId="{385AB385-2EF1-4ACC-8C55-71B11BCAF56B}" dt="2022-11-03T18:46:42.135" v="264" actId="6549"/>
          <ac:spMkLst>
            <pc:docMk/>
            <pc:sldMk cId="1088794625" sldId="283"/>
            <ac:spMk id="6" creationId="{6E19CDB8-2BC7-40DF-ADE2-BB851071AEE7}"/>
          </ac:spMkLst>
        </pc:spChg>
        <pc:picChg chg="add mod">
          <ac:chgData name="Ben Nienhuis" userId="2c6c04f1-77c7-44b5-a463-93386779ab63" providerId="ADAL" clId="{385AB385-2EF1-4ACC-8C55-71B11BCAF56B}" dt="2022-11-03T18:48:26.948" v="270" actId="14100"/>
          <ac:picMkLst>
            <pc:docMk/>
            <pc:sldMk cId="1088794625" sldId="283"/>
            <ac:picMk id="3" creationId="{4533F137-928D-3466-6298-6D0E1331049E}"/>
          </ac:picMkLst>
        </pc:picChg>
      </pc:sldChg>
      <pc:sldChg chg="del">
        <pc:chgData name="Ben Nienhuis" userId="2c6c04f1-77c7-44b5-a463-93386779ab63" providerId="ADAL" clId="{385AB385-2EF1-4ACC-8C55-71B11BCAF56B}" dt="2022-11-03T18:18:43.301" v="69" actId="47"/>
        <pc:sldMkLst>
          <pc:docMk/>
          <pc:sldMk cId="1578941010" sldId="283"/>
        </pc:sldMkLst>
      </pc:sldChg>
      <pc:sldChg chg="del">
        <pc:chgData name="Ben Nienhuis" userId="2c6c04f1-77c7-44b5-a463-93386779ab63" providerId="ADAL" clId="{385AB385-2EF1-4ACC-8C55-71B11BCAF56B}" dt="2022-11-03T18:18:44.045" v="70" actId="47"/>
        <pc:sldMkLst>
          <pc:docMk/>
          <pc:sldMk cId="444517962" sldId="284"/>
        </pc:sldMkLst>
      </pc:sldChg>
      <pc:sldChg chg="del">
        <pc:chgData name="Ben Nienhuis" userId="2c6c04f1-77c7-44b5-a463-93386779ab63" providerId="ADAL" clId="{385AB385-2EF1-4ACC-8C55-71B11BCAF56B}" dt="2022-11-03T18:18:44.701" v="71" actId="47"/>
        <pc:sldMkLst>
          <pc:docMk/>
          <pc:sldMk cId="2413857971" sldId="285"/>
        </pc:sldMkLst>
      </pc:sldChg>
      <pc:sldChg chg="del">
        <pc:chgData name="Ben Nienhuis" userId="2c6c04f1-77c7-44b5-a463-93386779ab63" providerId="ADAL" clId="{385AB385-2EF1-4ACC-8C55-71B11BCAF56B}" dt="2022-11-03T18:18:45.552" v="72" actId="47"/>
        <pc:sldMkLst>
          <pc:docMk/>
          <pc:sldMk cId="2449200184" sldId="286"/>
        </pc:sldMkLst>
      </pc:sldChg>
      <pc:sldChg chg="del">
        <pc:chgData name="Ben Nienhuis" userId="2c6c04f1-77c7-44b5-a463-93386779ab63" providerId="ADAL" clId="{385AB385-2EF1-4ACC-8C55-71B11BCAF56B}" dt="2022-11-03T18:18:40.868" v="65" actId="47"/>
        <pc:sldMkLst>
          <pc:docMk/>
          <pc:sldMk cId="166795995" sldId="287"/>
        </pc:sldMkLst>
      </pc:sldChg>
      <pc:sldChg chg="del">
        <pc:chgData name="Ben Nienhuis" userId="2c6c04f1-77c7-44b5-a463-93386779ab63" providerId="ADAL" clId="{385AB385-2EF1-4ACC-8C55-71B11BCAF56B}" dt="2022-11-03T18:18:42.114" v="67" actId="47"/>
        <pc:sldMkLst>
          <pc:docMk/>
          <pc:sldMk cId="1623842434" sldId="28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34011D-4DD4-4221-B08B-3A935972A94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ABE9AF6-054F-4615-8C90-05234F182E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9CD7641-F024-41FB-8C9C-76E817384FF6}"/>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DFC1C9B3-3F07-426A-AD27-974B4AE06AC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94CD538-E48E-4CA5-99B3-EC64F5DE4D58}"/>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07785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564CB2-7D59-415B-A226-1E29133A891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59F2FC1-79F9-4DDA-8C5D-14DDB88CE894}"/>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073E5C4-6432-4BA2-B06C-9BF1B3383073}"/>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EE0905B7-D395-4DEC-A5CA-320E242D0E5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12866A7-8748-4C84-8D55-8F5919DB6C94}"/>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3173162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DCC0DFE-3D97-4ED6-B2EE-1A9E654D7D6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DDB083C-C614-42D6-8745-4777EA6A4736}"/>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82D33A-6502-4F94-B6CD-F1079F18F996}"/>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7662E959-514C-4ACA-ABB4-9416D100BE4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1B0FBFD-5CA6-462C-9B86-FEC9BA99409E}"/>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179319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18950-86D3-4695-8900-6F7E42E799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9707D75-74A0-4FC7-BBB8-DFB17D69B741}"/>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AB88EED-B39D-4555-9D5C-5A7C00C3C68A}"/>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FF46127A-7F0A-49FC-9543-999450C00AB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2CDB2AC-7423-41A0-8C16-C13CE3906E92}"/>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3520654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F482E6-815B-42B8-9350-5E6D1076CF5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AF13705-D10B-439B-AEB2-7620175399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E64FE912-FEAD-496E-BC0E-556290F0A61B}"/>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89BEA48E-12D1-443D-BA2D-91C2A6AC4B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C2E6917-1090-4945-98BF-7273092D3F7A}"/>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729961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D0A7C7-0C78-4653-B8C4-75860D1185C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6104B73-2ACE-48BE-B0FD-7E7F6C080200}"/>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5EFC0E57-D0C1-4B27-A74E-C25187ED92B0}"/>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A5FED90-A009-493C-B3ED-C259D9DDAF5A}"/>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6" name="Tijdelijke aanduiding voor voettekst 5">
            <a:extLst>
              <a:ext uri="{FF2B5EF4-FFF2-40B4-BE49-F238E27FC236}">
                <a16:creationId xmlns:a16="http://schemas.microsoft.com/office/drawing/2014/main" id="{27377964-BC01-4A28-8BAB-AC21EAFE008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38B3349-BB08-4531-91B3-D87D2955AF8E}"/>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417199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577E67-8F22-431D-B6EA-0492EAAFB21D}"/>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2601312-F5F2-4CE8-B7F9-F53685C255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6A9F98F8-DCA8-4A36-ABE1-D6CACC44B114}"/>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A27CE1FF-CA32-457D-BC81-5AF7A94766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E6F7EAC1-0DC3-42B5-968C-FC5157A3D1FC}"/>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79808C1-B896-42EC-92EB-94F8A43ACFB5}"/>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8" name="Tijdelijke aanduiding voor voettekst 7">
            <a:extLst>
              <a:ext uri="{FF2B5EF4-FFF2-40B4-BE49-F238E27FC236}">
                <a16:creationId xmlns:a16="http://schemas.microsoft.com/office/drawing/2014/main" id="{885D42C2-AA06-4864-876A-6366CE7C408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07CDE6D-A97F-47CB-9177-F26CC1E79EC8}"/>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551819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E09220-C3FA-40C9-8BA4-5756FC5D42A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FD99055-4B24-431C-B2B9-E98B2874B39C}"/>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4" name="Tijdelijke aanduiding voor voettekst 3">
            <a:extLst>
              <a:ext uri="{FF2B5EF4-FFF2-40B4-BE49-F238E27FC236}">
                <a16:creationId xmlns:a16="http://schemas.microsoft.com/office/drawing/2014/main" id="{32F4C8D1-4C9C-4599-AB10-96D605641EF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F9C5810-386C-487C-BEB3-657FE1DC53A0}"/>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3696787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AF3384D-4D0C-4C8F-B0A7-B23FBB75C67D}"/>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3" name="Tijdelijke aanduiding voor voettekst 2">
            <a:extLst>
              <a:ext uri="{FF2B5EF4-FFF2-40B4-BE49-F238E27FC236}">
                <a16:creationId xmlns:a16="http://schemas.microsoft.com/office/drawing/2014/main" id="{784AFE78-1EA6-4F53-ABF0-080CC5A145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A973C920-9F32-4526-BA77-FE21E77C0317}"/>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381098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F82840-B196-4ED0-8DF4-634ECBC0B5A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F252753-E9CC-4CE6-A830-589570FCE0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4D61A0CD-3516-4216-A9AA-142F733528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C9615E57-A173-4FAB-B5D5-0EC955CC4DD2}"/>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6" name="Tijdelijke aanduiding voor voettekst 5">
            <a:extLst>
              <a:ext uri="{FF2B5EF4-FFF2-40B4-BE49-F238E27FC236}">
                <a16:creationId xmlns:a16="http://schemas.microsoft.com/office/drawing/2014/main" id="{52B15C01-D939-4EBE-A197-D917B0428A4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38699DC-9FEA-4529-ABE7-9B554BCDA5AC}"/>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3036208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3679F-6177-420A-8D56-F96180AC4ED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584B73BA-DC22-4DB9-87CA-66DF2C3B6F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DC4BF1C-B23C-4FCD-B717-3D13F92A7B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8974ABF7-DFA1-477A-AAFC-AFE8CD24B520}"/>
              </a:ext>
            </a:extLst>
          </p:cNvPr>
          <p:cNvSpPr>
            <a:spLocks noGrp="1"/>
          </p:cNvSpPr>
          <p:nvPr>
            <p:ph type="dt" sz="half" idx="10"/>
          </p:nvPr>
        </p:nvSpPr>
        <p:spPr/>
        <p:txBody>
          <a:bodyPr/>
          <a:lstStyle/>
          <a:p>
            <a:fld id="{8A6C2B68-7AE1-47A0-8AC0-DF191620D5BA}" type="datetimeFigureOut">
              <a:rPr lang="nl-NL" smtClean="0"/>
              <a:t>3-11-2022</a:t>
            </a:fld>
            <a:endParaRPr lang="nl-NL"/>
          </a:p>
        </p:txBody>
      </p:sp>
      <p:sp>
        <p:nvSpPr>
          <p:cNvPr id="6" name="Tijdelijke aanduiding voor voettekst 5">
            <a:extLst>
              <a:ext uri="{FF2B5EF4-FFF2-40B4-BE49-F238E27FC236}">
                <a16:creationId xmlns:a16="http://schemas.microsoft.com/office/drawing/2014/main" id="{C6576C8E-87E6-44C3-9F77-0F5A9DC104D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A1B17C-C875-4DDC-9242-84FAF4509B07}"/>
              </a:ext>
            </a:extLst>
          </p:cNvPr>
          <p:cNvSpPr>
            <a:spLocks noGrp="1"/>
          </p:cNvSpPr>
          <p:nvPr>
            <p:ph type="sldNum" sz="quarter" idx="12"/>
          </p:nvPr>
        </p:nvSpPr>
        <p:spPr/>
        <p:txBody>
          <a:bodyPr/>
          <a:lstStyle/>
          <a:p>
            <a:fld id="{3FE36CE1-98C1-4FBB-8DB5-5A914626C28A}" type="slidenum">
              <a:rPr lang="nl-NL" smtClean="0"/>
              <a:t>‹nr.›</a:t>
            </a:fld>
            <a:endParaRPr lang="nl-NL"/>
          </a:p>
        </p:txBody>
      </p:sp>
    </p:spTree>
    <p:extLst>
      <p:ext uri="{BB962C8B-B14F-4D97-AF65-F5344CB8AC3E}">
        <p14:creationId xmlns:p14="http://schemas.microsoft.com/office/powerpoint/2010/main" val="2661729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BCA941E-8D25-4DB9-BE5B-43765E73E9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E1C91EB8-A339-416C-B7D0-3603589E4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565AE3B-872C-456D-B5B0-3FA597A2C6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6C2B68-7AE1-47A0-8AC0-DF191620D5BA}" type="datetimeFigureOut">
              <a:rPr lang="nl-NL" smtClean="0"/>
              <a:t>3-11-2022</a:t>
            </a:fld>
            <a:endParaRPr lang="nl-NL"/>
          </a:p>
        </p:txBody>
      </p:sp>
      <p:sp>
        <p:nvSpPr>
          <p:cNvPr id="5" name="Tijdelijke aanduiding voor voettekst 4">
            <a:extLst>
              <a:ext uri="{FF2B5EF4-FFF2-40B4-BE49-F238E27FC236}">
                <a16:creationId xmlns:a16="http://schemas.microsoft.com/office/drawing/2014/main" id="{1A82D97F-89CE-44FC-A67B-504ED9839B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347EF79-B2FE-4367-878D-B77AADC175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36CE1-98C1-4FBB-8DB5-5A914626C28A}" type="slidenum">
              <a:rPr lang="nl-NL" smtClean="0"/>
              <a:t>‹nr.›</a:t>
            </a:fld>
            <a:endParaRPr lang="nl-NL"/>
          </a:p>
        </p:txBody>
      </p:sp>
    </p:spTree>
    <p:extLst>
      <p:ext uri="{BB962C8B-B14F-4D97-AF65-F5344CB8AC3E}">
        <p14:creationId xmlns:p14="http://schemas.microsoft.com/office/powerpoint/2010/main" val="262503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VJ74bmYCk9c?start=12&amp;feature=oembed"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maken.wikiwijs.nl/124469/Plantenteelt__plannen_en_optimaliseren_HKS#!page-4474070"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E5DB3B-0850-421D-84C5-1623D0285C33}"/>
              </a:ext>
            </a:extLst>
          </p:cNvPr>
          <p:cNvSpPr>
            <a:spLocks noGrp="1"/>
          </p:cNvSpPr>
          <p:nvPr>
            <p:ph type="ctrTitle"/>
          </p:nvPr>
        </p:nvSpPr>
        <p:spPr>
          <a:xfrm>
            <a:off x="1338470" y="271669"/>
            <a:ext cx="9144000" cy="2387600"/>
          </a:xfrm>
        </p:spPr>
        <p:txBody>
          <a:bodyPr/>
          <a:lstStyle/>
          <a:p>
            <a:r>
              <a:rPr lang="nl-NL" dirty="0"/>
              <a:t>Bedrijfshygiëneprotocol</a:t>
            </a:r>
            <a:br>
              <a:rPr lang="nl-NL" dirty="0"/>
            </a:br>
            <a:endParaRPr lang="nl-NL" dirty="0"/>
          </a:p>
        </p:txBody>
      </p:sp>
      <p:sp>
        <p:nvSpPr>
          <p:cNvPr id="3" name="Ondertitel 2">
            <a:extLst>
              <a:ext uri="{FF2B5EF4-FFF2-40B4-BE49-F238E27FC236}">
                <a16:creationId xmlns:a16="http://schemas.microsoft.com/office/drawing/2014/main" id="{BBA82887-5CD0-4777-94F3-3BB44CAA6A43}"/>
              </a:ext>
            </a:extLst>
          </p:cNvPr>
          <p:cNvSpPr>
            <a:spLocks noGrp="1"/>
          </p:cNvSpPr>
          <p:nvPr>
            <p:ph type="subTitle" idx="1"/>
          </p:nvPr>
        </p:nvSpPr>
        <p:spPr>
          <a:xfrm>
            <a:off x="1524000" y="6149008"/>
            <a:ext cx="9144000" cy="565567"/>
          </a:xfrm>
        </p:spPr>
        <p:txBody>
          <a:bodyPr>
            <a:normAutofit lnSpcReduction="10000"/>
          </a:bodyPr>
          <a:lstStyle/>
          <a:p>
            <a:r>
              <a:rPr lang="nl-NL" sz="3600" b="1" dirty="0"/>
              <a:t>Periode 14 Teelt en Technologie</a:t>
            </a:r>
          </a:p>
          <a:p>
            <a:endParaRPr lang="nl-NL" dirty="0"/>
          </a:p>
        </p:txBody>
      </p:sp>
      <p:pic>
        <p:nvPicPr>
          <p:cNvPr id="5" name="Afbeelding 4">
            <a:extLst>
              <a:ext uri="{FF2B5EF4-FFF2-40B4-BE49-F238E27FC236}">
                <a16:creationId xmlns:a16="http://schemas.microsoft.com/office/drawing/2014/main" id="{A2703CFF-7C88-4670-9649-3025621F694C}"/>
              </a:ext>
            </a:extLst>
          </p:cNvPr>
          <p:cNvPicPr>
            <a:picLocks noChangeAspect="1"/>
          </p:cNvPicPr>
          <p:nvPr/>
        </p:nvPicPr>
        <p:blipFill>
          <a:blip r:embed="rId2"/>
          <a:stretch>
            <a:fillRect/>
          </a:stretch>
        </p:blipFill>
        <p:spPr>
          <a:xfrm>
            <a:off x="9731575" y="2956753"/>
            <a:ext cx="2302589" cy="833369"/>
          </a:xfrm>
          <a:prstGeom prst="rect">
            <a:avLst/>
          </a:prstGeom>
        </p:spPr>
      </p:pic>
      <p:pic>
        <p:nvPicPr>
          <p:cNvPr id="6" name="Afbeelding 5">
            <a:extLst>
              <a:ext uri="{FF2B5EF4-FFF2-40B4-BE49-F238E27FC236}">
                <a16:creationId xmlns:a16="http://schemas.microsoft.com/office/drawing/2014/main" id="{D39E42D9-8425-A782-CA24-7ED20A9FD7D4}"/>
              </a:ext>
            </a:extLst>
          </p:cNvPr>
          <p:cNvPicPr>
            <a:picLocks noChangeAspect="1"/>
          </p:cNvPicPr>
          <p:nvPr/>
        </p:nvPicPr>
        <p:blipFill>
          <a:blip r:embed="rId3"/>
          <a:stretch>
            <a:fillRect/>
          </a:stretch>
        </p:blipFill>
        <p:spPr>
          <a:xfrm>
            <a:off x="3633995" y="2151822"/>
            <a:ext cx="4552950" cy="3276600"/>
          </a:xfrm>
          <a:prstGeom prst="rect">
            <a:avLst/>
          </a:prstGeom>
        </p:spPr>
      </p:pic>
    </p:spTree>
    <p:extLst>
      <p:ext uri="{BB962C8B-B14F-4D97-AF65-F5344CB8AC3E}">
        <p14:creationId xmlns:p14="http://schemas.microsoft.com/office/powerpoint/2010/main" val="4015528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a:xfrm>
            <a:off x="490330" y="1445572"/>
            <a:ext cx="10863470" cy="4351338"/>
          </a:xfrm>
        </p:spPr>
        <p:txBody>
          <a:bodyPr>
            <a:normAutofit/>
          </a:bodyPr>
          <a:lstStyle/>
          <a:p>
            <a:pPr marL="0" indent="0" algn="ctr">
              <a:buNone/>
            </a:pPr>
            <a:r>
              <a:rPr lang="nl-NL" i="1" u="sng" dirty="0"/>
              <a:t>IO 14  Bedrijfshygiëneprotocol voor het bedrijf</a:t>
            </a:r>
          </a:p>
          <a:p>
            <a:pPr marL="514350" indent="-514350">
              <a:buFont typeface="+mj-lt"/>
              <a:buAutoNum type="arabicPeriod"/>
            </a:pPr>
            <a:endParaRPr lang="nl-NL" dirty="0"/>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3"/>
          <a:stretch>
            <a:fillRect/>
          </a:stretch>
        </p:blipFill>
        <p:spPr>
          <a:xfrm>
            <a:off x="9731575" y="2956753"/>
            <a:ext cx="2302589" cy="833369"/>
          </a:xfrm>
          <a:prstGeom prst="rect">
            <a:avLst/>
          </a:prstGeom>
        </p:spPr>
      </p:pic>
      <p:pic>
        <p:nvPicPr>
          <p:cNvPr id="3" name="Onlinemedia 2" title="HortiHygienz | Introductie">
            <a:hlinkClick r:id="" action="ppaction://media"/>
            <a:extLst>
              <a:ext uri="{FF2B5EF4-FFF2-40B4-BE49-F238E27FC236}">
                <a16:creationId xmlns:a16="http://schemas.microsoft.com/office/drawing/2014/main" id="{4533F137-928D-3466-6298-6D0E1331049E}"/>
              </a:ext>
            </a:extLst>
          </p:cNvPr>
          <p:cNvPicPr>
            <a:picLocks noRot="1" noChangeAspect="1"/>
          </p:cNvPicPr>
          <p:nvPr>
            <a:videoFile r:link="rId1"/>
          </p:nvPr>
        </p:nvPicPr>
        <p:blipFill>
          <a:blip r:embed="rId4"/>
          <a:stretch>
            <a:fillRect/>
          </a:stretch>
        </p:blipFill>
        <p:spPr>
          <a:xfrm>
            <a:off x="1288322" y="1945426"/>
            <a:ext cx="8170471" cy="4616316"/>
          </a:xfrm>
          <a:prstGeom prst="rect">
            <a:avLst/>
          </a:prstGeom>
        </p:spPr>
      </p:pic>
    </p:spTree>
    <p:extLst>
      <p:ext uri="{BB962C8B-B14F-4D97-AF65-F5344CB8AC3E}">
        <p14:creationId xmlns:p14="http://schemas.microsoft.com/office/powerpoint/2010/main" val="1088794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a:xfrm>
            <a:off x="490330" y="1416543"/>
            <a:ext cx="9350356" cy="5076332"/>
          </a:xfrm>
        </p:spPr>
        <p:txBody>
          <a:bodyPr>
            <a:normAutofit fontScale="92500" lnSpcReduction="20000"/>
          </a:bodyPr>
          <a:lstStyle/>
          <a:p>
            <a:pPr marL="0" indent="0" algn="ctr">
              <a:buNone/>
            </a:pPr>
            <a:r>
              <a:rPr lang="nl-NL" i="1" u="sng" dirty="0"/>
              <a:t>IO 14  Bedrijfshygiëneprotocol voor het bedrijf</a:t>
            </a:r>
          </a:p>
          <a:p>
            <a:pPr marL="0" indent="0">
              <a:buNone/>
            </a:pPr>
            <a:r>
              <a:rPr lang="nl-NL" dirty="0"/>
              <a:t>Gebaseerd op opdracht IO 14 maak je bedrijfshygiëneprotocol voor je BPV bedrijf.</a:t>
            </a:r>
          </a:p>
          <a:p>
            <a:pPr marL="0" indent="0">
              <a:buNone/>
            </a:pPr>
            <a:r>
              <a:rPr lang="nl-NL" dirty="0"/>
              <a:t>Wat ga je behandelen:</a:t>
            </a:r>
          </a:p>
          <a:p>
            <a:pPr marL="514350" indent="-514350">
              <a:buFont typeface="+mj-lt"/>
              <a:buAutoNum type="arabicPeriod"/>
            </a:pPr>
            <a:r>
              <a:rPr lang="nl-NL" dirty="0"/>
              <a:t>Je maakt een bedrijfshygiëneprotocol  voor het bedrijf</a:t>
            </a:r>
          </a:p>
          <a:p>
            <a:pPr marL="514350" indent="-514350">
              <a:buFont typeface="+mj-lt"/>
              <a:buAutoNum type="arabicPeriod"/>
            </a:pPr>
            <a:r>
              <a:rPr lang="nl-NL" dirty="0"/>
              <a:t>Het bedrijfshygiëneprotocol is zo uitgewerkt dat het een leidraad is voor de hygiëne op het bedrijf zodat er geen besmettingen het bedrijf opkomen en geen aangetaste producten of materialen het bedrijf verlaten. </a:t>
            </a:r>
          </a:p>
          <a:p>
            <a:pPr marL="514350" indent="-514350">
              <a:buFont typeface="+mj-lt"/>
              <a:buAutoNum type="arabicPeriod"/>
            </a:pPr>
            <a:r>
              <a:rPr lang="nl-NL" dirty="0"/>
              <a:t>Het protocol moet eenvoudig leesbaar zijn vrij van vakjargon zodat zowel vast als tijdelijk personeel het kan lezen en de opgestelde regels kan uitvoeren.</a:t>
            </a:r>
          </a:p>
          <a:p>
            <a:pPr marL="514350" indent="-514350">
              <a:buFont typeface="+mj-lt"/>
              <a:buAutoNum type="arabicPeriod"/>
            </a:pPr>
            <a:r>
              <a:rPr lang="nl-NL" dirty="0"/>
              <a:t>Daarvoor gebruik je de leidraad “hoe schrijf ik een 	bedrijfshygiëne protocol”</a:t>
            </a:r>
          </a:p>
          <a:p>
            <a:pPr marL="514350" indent="-514350">
              <a:buFont typeface="+mj-lt"/>
              <a:buAutoNum type="arabicPeriod"/>
            </a:pPr>
            <a:endParaRPr lang="nl-NL" dirty="0"/>
          </a:p>
          <a:p>
            <a:pPr marL="514350" indent="-514350">
              <a:buFont typeface="+mj-lt"/>
              <a:buAutoNum type="arabicPeriod"/>
            </a:pPr>
            <a:endParaRPr lang="nl-NL" dirty="0"/>
          </a:p>
          <a:p>
            <a:pPr marL="514350" indent="-514350">
              <a:buFont typeface="+mj-lt"/>
              <a:buAutoNum type="arabicPeriod"/>
            </a:pPr>
            <a:endParaRPr lang="nl-NL" dirty="0"/>
          </a:p>
          <a:p>
            <a:pPr marL="514350" indent="-514350">
              <a:buFont typeface="+mj-lt"/>
              <a:buAutoNum type="arabicPeriod"/>
            </a:pPr>
            <a:endParaRPr lang="nl-NL" dirty="0"/>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spTree>
    <p:extLst>
      <p:ext uri="{BB962C8B-B14F-4D97-AF65-F5344CB8AC3E}">
        <p14:creationId xmlns:p14="http://schemas.microsoft.com/office/powerpoint/2010/main" val="204399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a:xfrm>
            <a:off x="490331" y="1402029"/>
            <a:ext cx="9060070" cy="4351338"/>
          </a:xfrm>
        </p:spPr>
        <p:txBody>
          <a:bodyPr>
            <a:normAutofit/>
          </a:bodyPr>
          <a:lstStyle/>
          <a:p>
            <a:pPr marL="0" indent="0" algn="ctr">
              <a:buNone/>
            </a:pPr>
            <a:r>
              <a:rPr lang="nl-NL" i="1" u="sng" dirty="0"/>
              <a:t>IO 14  Bedrijfshygiëneprotocol voor het bedrijf</a:t>
            </a:r>
            <a:r>
              <a:rPr lang="nl-NL" sz="2600" dirty="0"/>
              <a:t>	</a:t>
            </a:r>
          </a:p>
          <a:p>
            <a:pPr marL="0" indent="0">
              <a:buNone/>
            </a:pPr>
            <a:endParaRPr lang="nl-NL" sz="2600" dirty="0"/>
          </a:p>
          <a:p>
            <a:pPr marL="0" indent="0">
              <a:buNone/>
            </a:pPr>
            <a:r>
              <a:rPr lang="nl-NL" sz="2600" dirty="0"/>
              <a:t>Extra voor Niveau 4 </a:t>
            </a:r>
          </a:p>
          <a:p>
            <a:pPr marL="0" indent="0">
              <a:buNone/>
            </a:pPr>
            <a:r>
              <a:rPr lang="nl-NL" sz="2600" dirty="0"/>
              <a:t>Tenslotte vergelijk je jouw protocol met huidige gehanteerde protocol en of de gangbare regels op het bedrijf. </a:t>
            </a:r>
          </a:p>
          <a:p>
            <a:pPr marL="0" indent="0">
              <a:buNone/>
            </a:pPr>
            <a:r>
              <a:rPr lang="nl-NL" sz="2600" dirty="0"/>
              <a:t>Waar wijken zaken af en wat komt er overeen. </a:t>
            </a:r>
          </a:p>
          <a:p>
            <a:pPr marL="0" indent="0">
              <a:buNone/>
            </a:pPr>
            <a:r>
              <a:rPr lang="nl-NL" sz="2600" dirty="0"/>
              <a:t>Maak daarover een kort reflectie verslag en bespreek dit met je praktijkopleider</a:t>
            </a:r>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spTree>
    <p:extLst>
      <p:ext uri="{BB962C8B-B14F-4D97-AF65-F5344CB8AC3E}">
        <p14:creationId xmlns:p14="http://schemas.microsoft.com/office/powerpoint/2010/main" val="142207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a:xfrm>
            <a:off x="490330" y="1416544"/>
            <a:ext cx="10863470" cy="4351338"/>
          </a:xfrm>
        </p:spPr>
        <p:txBody>
          <a:bodyPr>
            <a:normAutofit/>
          </a:bodyPr>
          <a:lstStyle/>
          <a:p>
            <a:pPr marL="0" indent="0" algn="ctr">
              <a:buNone/>
            </a:pPr>
            <a:r>
              <a:rPr lang="nl-NL" i="1" u="sng" dirty="0"/>
              <a:t>IO 14  Bedrijfshygiëneprotocol voor het bedrijf</a:t>
            </a:r>
          </a:p>
          <a:p>
            <a:pPr marL="514350" indent="-514350">
              <a:buFont typeface="+mj-lt"/>
              <a:buAutoNum type="arabicPeriod"/>
            </a:pPr>
            <a:endParaRPr lang="nl-NL" dirty="0"/>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pic>
        <p:nvPicPr>
          <p:cNvPr id="4" name="Afbeelding 3">
            <a:extLst>
              <a:ext uri="{FF2B5EF4-FFF2-40B4-BE49-F238E27FC236}">
                <a16:creationId xmlns:a16="http://schemas.microsoft.com/office/drawing/2014/main" id="{26537E81-9030-2B3D-67A8-BD70FC3D2234}"/>
              </a:ext>
            </a:extLst>
          </p:cNvPr>
          <p:cNvPicPr>
            <a:picLocks noChangeAspect="1"/>
          </p:cNvPicPr>
          <p:nvPr/>
        </p:nvPicPr>
        <p:blipFill>
          <a:blip r:embed="rId3"/>
          <a:stretch>
            <a:fillRect/>
          </a:stretch>
        </p:blipFill>
        <p:spPr>
          <a:xfrm>
            <a:off x="1320800" y="1984434"/>
            <a:ext cx="7730411" cy="4508441"/>
          </a:xfrm>
          <a:prstGeom prst="rect">
            <a:avLst/>
          </a:prstGeom>
        </p:spPr>
      </p:pic>
    </p:spTree>
    <p:extLst>
      <p:ext uri="{BB962C8B-B14F-4D97-AF65-F5344CB8AC3E}">
        <p14:creationId xmlns:p14="http://schemas.microsoft.com/office/powerpoint/2010/main" val="423430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a:xfrm>
            <a:off x="490330" y="1460086"/>
            <a:ext cx="10863470" cy="5397914"/>
          </a:xfrm>
        </p:spPr>
        <p:txBody>
          <a:bodyPr>
            <a:normAutofit fontScale="92500" lnSpcReduction="10000"/>
          </a:bodyPr>
          <a:lstStyle/>
          <a:p>
            <a:pPr marL="0" indent="0" algn="ctr">
              <a:buNone/>
            </a:pPr>
            <a:r>
              <a:rPr lang="nl-NL" sz="3000" i="1" u="sng" dirty="0"/>
              <a:t>IO 14  Bedrijfshygiëneprotocol voor het bedrijf</a:t>
            </a:r>
          </a:p>
          <a:p>
            <a:pPr marL="0" indent="0">
              <a:buNone/>
            </a:pPr>
            <a:r>
              <a:rPr lang="nl-NL" sz="2900" dirty="0"/>
              <a:t>Voor het opstellen van een bedrijfshygiëneprotocol is het goed om uit te gaan van de volgende hoofdstukken:</a:t>
            </a:r>
          </a:p>
          <a:p>
            <a:pPr marL="0" indent="0">
              <a:buNone/>
            </a:pPr>
            <a:endParaRPr lang="nl-NL" sz="2900" dirty="0"/>
          </a:p>
          <a:p>
            <a:pPr marL="0" indent="0">
              <a:buNone/>
            </a:pPr>
            <a:r>
              <a:rPr lang="nl-NL" sz="2900" dirty="0"/>
              <a:t>1.	Bedrijfsgebouwen.</a:t>
            </a:r>
          </a:p>
          <a:p>
            <a:pPr marL="0" indent="0">
              <a:buNone/>
            </a:pPr>
            <a:r>
              <a:rPr lang="nl-NL" sz="2900" dirty="0"/>
              <a:t>2.	Inventaris.</a:t>
            </a:r>
          </a:p>
          <a:p>
            <a:pPr marL="0" indent="0">
              <a:buNone/>
            </a:pPr>
            <a:r>
              <a:rPr lang="nl-NL" sz="2900" dirty="0"/>
              <a:t>3.	Machines.</a:t>
            </a:r>
          </a:p>
          <a:p>
            <a:pPr marL="0" indent="0">
              <a:buNone/>
            </a:pPr>
            <a:r>
              <a:rPr lang="nl-NL" sz="2900" dirty="0"/>
              <a:t>4.	Binnenkomst van buitenaf.</a:t>
            </a:r>
          </a:p>
          <a:p>
            <a:pPr marL="0" indent="0">
              <a:buNone/>
            </a:pPr>
            <a:r>
              <a:rPr lang="nl-NL" sz="2900" dirty="0"/>
              <a:t>•	Materiaal.</a:t>
            </a:r>
          </a:p>
          <a:p>
            <a:pPr marL="0" indent="0">
              <a:buNone/>
            </a:pPr>
            <a:r>
              <a:rPr lang="nl-NL" sz="2900" dirty="0"/>
              <a:t>•	Bezoekers.</a:t>
            </a:r>
          </a:p>
          <a:p>
            <a:pPr marL="0" indent="0">
              <a:buNone/>
            </a:pPr>
            <a:r>
              <a:rPr lang="nl-NL" sz="2900" dirty="0"/>
              <a:t>•	Personeel.</a:t>
            </a:r>
          </a:p>
          <a:p>
            <a:pPr marL="0" indent="0">
              <a:buNone/>
            </a:pPr>
            <a:r>
              <a:rPr lang="nl-NL" sz="2900" dirty="0"/>
              <a:t>•	Loonwerk</a:t>
            </a:r>
          </a:p>
          <a:p>
            <a:pPr marL="0" indent="0">
              <a:buNone/>
            </a:pPr>
            <a:endParaRPr lang="nl-NL" sz="2000" b="1" i="1" dirty="0"/>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sp>
        <p:nvSpPr>
          <p:cNvPr id="3" name="Tekstvak 2">
            <a:extLst>
              <a:ext uri="{FF2B5EF4-FFF2-40B4-BE49-F238E27FC236}">
                <a16:creationId xmlns:a16="http://schemas.microsoft.com/office/drawing/2014/main" id="{D2224C71-2FC0-AD94-939A-89131061C0C9}"/>
              </a:ext>
            </a:extLst>
          </p:cNvPr>
          <p:cNvSpPr txBox="1"/>
          <p:nvPr/>
        </p:nvSpPr>
        <p:spPr>
          <a:xfrm>
            <a:off x="5638799" y="3018971"/>
            <a:ext cx="5406571" cy="2523768"/>
          </a:xfrm>
          <a:prstGeom prst="rect">
            <a:avLst/>
          </a:prstGeom>
          <a:noFill/>
        </p:spPr>
        <p:txBody>
          <a:bodyPr wrap="square" rtlCol="0">
            <a:spAutoFit/>
          </a:bodyPr>
          <a:lstStyle/>
          <a:p>
            <a:r>
              <a:rPr lang="nl-NL" sz="2800" dirty="0"/>
              <a:t>5</a:t>
            </a:r>
            <a:r>
              <a:rPr lang="nl-NL" dirty="0"/>
              <a:t>.	</a:t>
            </a:r>
            <a:r>
              <a:rPr lang="nl-NL" sz="2800" dirty="0"/>
              <a:t>Start van de teelt.</a:t>
            </a:r>
          </a:p>
          <a:p>
            <a:r>
              <a:rPr lang="nl-NL" sz="2800" dirty="0"/>
              <a:t>6.	Tijdens de teelt.</a:t>
            </a:r>
          </a:p>
          <a:p>
            <a:r>
              <a:rPr lang="nl-NL" sz="2800" dirty="0"/>
              <a:t>7.	Personeel</a:t>
            </a:r>
          </a:p>
          <a:p>
            <a:r>
              <a:rPr lang="nl-NL" sz="2800" dirty="0"/>
              <a:t>8.	Leveren van producten.</a:t>
            </a:r>
          </a:p>
          <a:p>
            <a:r>
              <a:rPr lang="nl-NL" sz="2800" dirty="0"/>
              <a:t>9.	Afronding van een teelt.</a:t>
            </a:r>
          </a:p>
          <a:p>
            <a:endParaRPr lang="nl-NL" dirty="0"/>
          </a:p>
        </p:txBody>
      </p:sp>
    </p:spTree>
    <p:extLst>
      <p:ext uri="{BB962C8B-B14F-4D97-AF65-F5344CB8AC3E}">
        <p14:creationId xmlns:p14="http://schemas.microsoft.com/office/powerpoint/2010/main" val="1121552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p:txBody>
          <a:bodyPr>
            <a:normAutofit/>
          </a:bodyPr>
          <a:lstStyle/>
          <a:p>
            <a:pPr marL="0" indent="0">
              <a:buNone/>
            </a:pPr>
            <a:r>
              <a:rPr lang="nl-NL" dirty="0"/>
              <a:t>Beoordeling</a:t>
            </a:r>
          </a:p>
          <a:p>
            <a:pPr marL="0" indent="0">
              <a:buNone/>
            </a:pPr>
            <a:r>
              <a:rPr lang="nl-NL" dirty="0"/>
              <a:t>Deze IO moet je bespreken met je BPV begeleider.</a:t>
            </a:r>
          </a:p>
          <a:p>
            <a:pPr marL="0" indent="0">
              <a:buNone/>
            </a:pPr>
            <a:r>
              <a:rPr lang="nl-NL" dirty="0"/>
              <a:t>Hij/zij moeten ook een beoordelingsformulier invullen.</a:t>
            </a:r>
          </a:p>
          <a:p>
            <a:pPr marL="0" indent="0">
              <a:buNone/>
            </a:pPr>
            <a:r>
              <a:rPr lang="nl-NL" dirty="0"/>
              <a:t>Pas nadat de begeleider/ster het beoordeeld heeft lever</a:t>
            </a:r>
          </a:p>
          <a:p>
            <a:pPr marL="0" indent="0">
              <a:buNone/>
            </a:pPr>
            <a:r>
              <a:rPr lang="nl-NL" dirty="0"/>
              <a:t> je het in bij de vakdocent.</a:t>
            </a:r>
          </a:p>
          <a:p>
            <a:pPr marL="0" indent="0">
              <a:buNone/>
            </a:pPr>
            <a:endParaRPr lang="nl-NL" dirty="0"/>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pic>
        <p:nvPicPr>
          <p:cNvPr id="3" name="Afbeelding 2">
            <a:extLst>
              <a:ext uri="{FF2B5EF4-FFF2-40B4-BE49-F238E27FC236}">
                <a16:creationId xmlns:a16="http://schemas.microsoft.com/office/drawing/2014/main" id="{864B354E-54AE-4B56-8B50-C45744CBA42D}"/>
              </a:ext>
            </a:extLst>
          </p:cNvPr>
          <p:cNvPicPr>
            <a:picLocks noChangeAspect="1"/>
          </p:cNvPicPr>
          <p:nvPr/>
        </p:nvPicPr>
        <p:blipFill>
          <a:blip r:embed="rId3"/>
          <a:stretch>
            <a:fillRect/>
          </a:stretch>
        </p:blipFill>
        <p:spPr>
          <a:xfrm>
            <a:off x="9448799" y="365124"/>
            <a:ext cx="2302589" cy="2302589"/>
          </a:xfrm>
          <a:prstGeom prst="rect">
            <a:avLst/>
          </a:prstGeom>
        </p:spPr>
      </p:pic>
      <p:pic>
        <p:nvPicPr>
          <p:cNvPr id="4" name="Afbeelding 3">
            <a:hlinkClick r:id="rId4"/>
            <a:extLst>
              <a:ext uri="{FF2B5EF4-FFF2-40B4-BE49-F238E27FC236}">
                <a16:creationId xmlns:a16="http://schemas.microsoft.com/office/drawing/2014/main" id="{7DD5CC51-02F9-4F27-9073-8C97DDD82BE4}"/>
              </a:ext>
            </a:extLst>
          </p:cNvPr>
          <p:cNvPicPr>
            <a:picLocks noChangeAspect="1"/>
          </p:cNvPicPr>
          <p:nvPr/>
        </p:nvPicPr>
        <p:blipFill>
          <a:blip r:embed="rId5"/>
          <a:stretch>
            <a:fillRect/>
          </a:stretch>
        </p:blipFill>
        <p:spPr>
          <a:xfrm>
            <a:off x="6387232" y="4114150"/>
            <a:ext cx="2743200" cy="1276350"/>
          </a:xfrm>
          <a:prstGeom prst="rect">
            <a:avLst/>
          </a:prstGeom>
        </p:spPr>
      </p:pic>
    </p:spTree>
    <p:extLst>
      <p:ext uri="{BB962C8B-B14F-4D97-AF65-F5344CB8AC3E}">
        <p14:creationId xmlns:p14="http://schemas.microsoft.com/office/powerpoint/2010/main" val="97086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7535E-C190-4C91-A737-3390980E6056}"/>
              </a:ext>
            </a:extLst>
          </p:cNvPr>
          <p:cNvSpPr>
            <a:spLocks noGrp="1"/>
          </p:cNvSpPr>
          <p:nvPr>
            <p:ph type="title"/>
          </p:nvPr>
        </p:nvSpPr>
        <p:spPr/>
        <p:txBody>
          <a:bodyPr/>
          <a:lstStyle/>
          <a:p>
            <a:r>
              <a:rPr lang="nl-NL" dirty="0"/>
              <a:t>Les 1 IO14</a:t>
            </a:r>
          </a:p>
        </p:txBody>
      </p:sp>
      <p:sp>
        <p:nvSpPr>
          <p:cNvPr id="6" name="Tijdelijke aanduiding voor inhoud 5">
            <a:extLst>
              <a:ext uri="{FF2B5EF4-FFF2-40B4-BE49-F238E27FC236}">
                <a16:creationId xmlns:a16="http://schemas.microsoft.com/office/drawing/2014/main" id="{6E19CDB8-2BC7-40DF-ADE2-BB851071AEE7}"/>
              </a:ext>
            </a:extLst>
          </p:cNvPr>
          <p:cNvSpPr>
            <a:spLocks noGrp="1"/>
          </p:cNvSpPr>
          <p:nvPr>
            <p:ph idx="1"/>
          </p:nvPr>
        </p:nvSpPr>
        <p:spPr/>
        <p:txBody>
          <a:bodyPr>
            <a:normAutofit/>
          </a:bodyPr>
          <a:lstStyle/>
          <a:p>
            <a:pPr marL="0" indent="0">
              <a:buNone/>
            </a:pPr>
            <a:r>
              <a:rPr lang="nl-NL" dirty="0"/>
              <a:t>Dank voor jullie aandacht!</a:t>
            </a:r>
          </a:p>
          <a:p>
            <a:pPr marL="0" indent="0">
              <a:buNone/>
            </a:pPr>
            <a:endParaRPr lang="nl-NL" dirty="0"/>
          </a:p>
          <a:p>
            <a:pPr marL="0" indent="0">
              <a:buNone/>
            </a:pPr>
            <a:r>
              <a:rPr lang="nl-NL" dirty="0"/>
              <a:t>Vragen?</a:t>
            </a:r>
          </a:p>
        </p:txBody>
      </p:sp>
      <p:pic>
        <p:nvPicPr>
          <p:cNvPr id="7" name="Afbeelding 6">
            <a:extLst>
              <a:ext uri="{FF2B5EF4-FFF2-40B4-BE49-F238E27FC236}">
                <a16:creationId xmlns:a16="http://schemas.microsoft.com/office/drawing/2014/main" id="{B1BF6EAD-E62B-46A4-A8EF-15765F408728}"/>
              </a:ext>
            </a:extLst>
          </p:cNvPr>
          <p:cNvPicPr>
            <a:picLocks noChangeAspect="1"/>
          </p:cNvPicPr>
          <p:nvPr/>
        </p:nvPicPr>
        <p:blipFill>
          <a:blip r:embed="rId2"/>
          <a:stretch>
            <a:fillRect/>
          </a:stretch>
        </p:blipFill>
        <p:spPr>
          <a:xfrm>
            <a:off x="9731575" y="2956753"/>
            <a:ext cx="2302589" cy="833369"/>
          </a:xfrm>
          <a:prstGeom prst="rect">
            <a:avLst/>
          </a:prstGeom>
        </p:spPr>
      </p:pic>
    </p:spTree>
    <p:extLst>
      <p:ext uri="{BB962C8B-B14F-4D97-AF65-F5344CB8AC3E}">
        <p14:creationId xmlns:p14="http://schemas.microsoft.com/office/powerpoint/2010/main" val="171415444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cb1c85b-b197-48cd-8bb1-fe9e9ee0096b">
      <Terms xmlns="http://schemas.microsoft.com/office/infopath/2007/PartnerControls"/>
    </lcf76f155ced4ddcb4097134ff3c332f>
    <TaxCatchAll xmlns="414a8a67-acf6-4b09-bb49-f84330b442d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4FEFE2E46C86D4A9898CCC49B418B36" ma:contentTypeVersion="12" ma:contentTypeDescription="Een nieuw document maken." ma:contentTypeScope="" ma:versionID="cadc1f5828b1aae1a0a0ac51fc8484f6">
  <xsd:schema xmlns:xsd="http://www.w3.org/2001/XMLSchema" xmlns:xs="http://www.w3.org/2001/XMLSchema" xmlns:p="http://schemas.microsoft.com/office/2006/metadata/properties" xmlns:ns2="2cb1c85b-b197-48cd-8bb1-fe9e9ee0096b" xmlns:ns3="414a8a67-acf6-4b09-bb49-f84330b442d7" targetNamespace="http://schemas.microsoft.com/office/2006/metadata/properties" ma:root="true" ma:fieldsID="8015699f6b83f34b4be5927a42fc5378" ns2:_="" ns3:_="">
    <xsd:import namespace="2cb1c85b-b197-48cd-8bb1-fe9e9ee0096b"/>
    <xsd:import namespace="414a8a67-acf6-4b09-bb49-f84330b442d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b1c85b-b197-48cd-8bb1-fe9e9ee00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ec6a8442-1569-46a6-a14f-f23e9ec9d84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14a8a67-acf6-4b09-bb49-f84330b442d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248ea8ce-d6d7-4c67-93d5-dcdb41321123}" ma:internalName="TaxCatchAll" ma:showField="CatchAllData" ma:web="5ad07612-1080-49cf-8fb2-28e7c3022d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0639C5-6006-4D0C-8EFF-019A770D0714}">
  <ds:schemaRefs>
    <ds:schemaRef ds:uri="http://purl.org/dc/terms/"/>
    <ds:schemaRef ds:uri="http://schemas.microsoft.com/office/infopath/2007/PartnerControls"/>
    <ds:schemaRef ds:uri="82ac19c3-1cff-4f70-a585-2de21a3866ce"/>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915d7cad-3e71-4cea-95bb-ac32222adf06"/>
    <ds:schemaRef ds:uri="http://www.w3.org/XML/1998/namespace"/>
    <ds:schemaRef ds:uri="http://purl.org/dc/dcmitype/"/>
  </ds:schemaRefs>
</ds:datastoreItem>
</file>

<file path=customXml/itemProps2.xml><?xml version="1.0" encoding="utf-8"?>
<ds:datastoreItem xmlns:ds="http://schemas.openxmlformats.org/officeDocument/2006/customXml" ds:itemID="{4F5E4662-EC73-4B80-8FDE-03F9C8B897B4}">
  <ds:schemaRefs>
    <ds:schemaRef ds:uri="http://schemas.microsoft.com/sharepoint/v3/contenttype/forms"/>
  </ds:schemaRefs>
</ds:datastoreItem>
</file>

<file path=customXml/itemProps3.xml><?xml version="1.0" encoding="utf-8"?>
<ds:datastoreItem xmlns:ds="http://schemas.openxmlformats.org/officeDocument/2006/customXml" ds:itemID="{5E388716-F7C7-425C-A6FE-C32637B1E7A0}"/>
</file>

<file path=docProps/app.xml><?xml version="1.0" encoding="utf-8"?>
<Properties xmlns="http://schemas.openxmlformats.org/officeDocument/2006/extended-properties" xmlns:vt="http://schemas.openxmlformats.org/officeDocument/2006/docPropsVTypes">
  <TotalTime>1541</TotalTime>
  <Words>334</Words>
  <Application>Microsoft Office PowerPoint</Application>
  <PresentationFormat>Breedbeeld</PresentationFormat>
  <Paragraphs>50</Paragraphs>
  <Slides>8</Slides>
  <Notes>0</Notes>
  <HiddenSlides>0</HiddenSlides>
  <MMClips>1</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Calibri</vt:lpstr>
      <vt:lpstr>Calibri Light</vt:lpstr>
      <vt:lpstr>Kantoorthema</vt:lpstr>
      <vt:lpstr>Bedrijfshygiëneprotocol </vt:lpstr>
      <vt:lpstr>Les 1 IO14</vt:lpstr>
      <vt:lpstr>Les 1 IO14</vt:lpstr>
      <vt:lpstr>Les 1 IO14</vt:lpstr>
      <vt:lpstr>Les 1 IO14</vt:lpstr>
      <vt:lpstr>Les 1 IO14</vt:lpstr>
      <vt:lpstr>Les 1 IO14</vt:lpstr>
      <vt:lpstr>Les 1 IO14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en promotie van het product</dc:title>
  <dc:creator>Ben Nienhuis</dc:creator>
  <cp:lastModifiedBy>Ben Nienhuis</cp:lastModifiedBy>
  <cp:revision>46</cp:revision>
  <dcterms:created xsi:type="dcterms:W3CDTF">2021-03-16T16:15:29Z</dcterms:created>
  <dcterms:modified xsi:type="dcterms:W3CDTF">2022-11-03T19:30:27Z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0x010100F4FEFE2E46C86D4A9898CCC49B418B36</vt:lpwstr>
  </property>
</Properties>
</file>